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pitchFamily="34" charset="0"/>
      <p:regular r:id="rId19"/>
      <p:bold r:id="rId20"/>
    </p:embeddedFont>
    <p:embeddedFont>
      <p:font typeface="Open Sans Extra Bold" panose="020B0906030804020204" pitchFamily="34" charset="0"/>
      <p:regular r:id="rId21"/>
      <p:bold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Open Sans Light Bold" panose="020B080603050402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174949" y="3502945"/>
            <a:ext cx="4199653" cy="3787323"/>
          </a:xfrm>
          <a:custGeom>
            <a:avLst/>
            <a:gdLst/>
            <a:ahLst/>
            <a:cxnLst/>
            <a:rect l="l" t="t" r="r" b="b"/>
            <a:pathLst>
              <a:path w="4199653" h="3787323">
                <a:moveTo>
                  <a:pt x="0" y="0"/>
                </a:moveTo>
                <a:lnTo>
                  <a:pt x="4199653" y="0"/>
                </a:lnTo>
                <a:lnTo>
                  <a:pt x="4199653" y="3787323"/>
                </a:lnTo>
                <a:lnTo>
                  <a:pt x="0" y="3787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33691" y="270987"/>
            <a:ext cx="9075911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Healthy Habits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Lesson 3- KS2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7051" y="7523180"/>
            <a:ext cx="17870949" cy="16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Light Bold"/>
              </a:rPr>
              <a:t>“Tis easier to prevent bad habits than to break them.” – Benjamin Franklin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882866" y="2093058"/>
          <a:ext cx="16051820" cy="6715125"/>
        </p:xfrm>
        <a:graphic>
          <a:graphicData uri="http://schemas.openxmlformats.org/drawingml/2006/table">
            <a:tbl>
              <a:tblPr/>
              <a:tblGrid>
                <a:gridCol w="5103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2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5125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Bold"/>
                        </a:rPr>
                        <a:t>Learning Objective</a:t>
                      </a:r>
                      <a:endParaRPr lang="en-US" sz="1100"/>
                    </a:p>
                    <a:p>
                      <a:pPr marL="863590" lvl="1" indent="-431795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Light"/>
                        </a:rPr>
                        <a:t>To create a charter on health.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Bold"/>
                        </a:rPr>
                        <a:t>Skills Objectives</a:t>
                      </a:r>
                      <a:endParaRPr lang="en-US" sz="1100"/>
                    </a:p>
                    <a:p>
                      <a:pPr marL="863590" lvl="1" indent="-431795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Bold"/>
                        </a:rPr>
                        <a:t>Problem-Solving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Open Sans"/>
                        </a:rPr>
                        <a:t> - Young people can follow an argument, identify different points of view, and distinguish facts from opinions. </a:t>
                      </a:r>
                    </a:p>
                    <a:p>
                      <a:pPr marL="863590" lvl="1" indent="-431795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Bold"/>
                        </a:rPr>
                        <a:t> Team Work 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Open Sans"/>
                        </a:rPr>
                        <a:t>- Young people can actively create positive energy and atmosphere during the project.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6224046" y="5878474"/>
            <a:ext cx="1618519" cy="1569312"/>
          </a:xfrm>
          <a:custGeom>
            <a:avLst/>
            <a:gdLst/>
            <a:ahLst/>
            <a:cxnLst/>
            <a:rect l="l" t="t" r="r" b="b"/>
            <a:pathLst>
              <a:path w="1618519" h="1569312">
                <a:moveTo>
                  <a:pt x="0" y="0"/>
                </a:moveTo>
                <a:lnTo>
                  <a:pt x="1618519" y="0"/>
                </a:lnTo>
                <a:lnTo>
                  <a:pt x="1618519" y="1569312"/>
                </a:lnTo>
                <a:lnTo>
                  <a:pt x="0" y="1569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46" t="-32162" b="-2412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88074" y="3370621"/>
            <a:ext cx="1734722" cy="1727575"/>
          </a:xfrm>
          <a:custGeom>
            <a:avLst/>
            <a:gdLst/>
            <a:ahLst/>
            <a:cxnLst/>
            <a:rect l="l" t="t" r="r" b="b"/>
            <a:pathLst>
              <a:path w="1734722" h="1727575">
                <a:moveTo>
                  <a:pt x="0" y="0"/>
                </a:moveTo>
                <a:lnTo>
                  <a:pt x="1734723" y="0"/>
                </a:lnTo>
                <a:lnTo>
                  <a:pt x="1734723" y="1727574"/>
                </a:lnTo>
                <a:lnTo>
                  <a:pt x="0" y="1727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092" b="-2191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82866" y="962025"/>
            <a:ext cx="1715369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Activity 3: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 How can I take action about my health?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54504" y="5143500"/>
          <a:ext cx="17003167" cy="4286250"/>
        </p:xfrm>
        <a:graphic>
          <a:graphicData uri="http://schemas.openxmlformats.org/drawingml/2006/table">
            <a:tbl>
              <a:tblPr/>
              <a:tblGrid>
                <a:gridCol w="366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0">
                <a:tc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Open Sans Light Bold"/>
                        </a:rPr>
                        <a:t>#WeWill Stage: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</a:t>
                      </a:r>
                      <a:endParaRPr lang="en-US" sz="1100"/>
                    </a:p>
                    <a:p>
                      <a:pPr>
                        <a:lnSpc>
                          <a:spcPts val="5179"/>
                        </a:lnSpc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Open Sans Light"/>
                        </a:rPr>
                        <a:t>English (spoken language)</a:t>
                      </a:r>
                    </a:p>
                    <a:p>
                      <a:pPr>
                        <a:lnSpc>
                          <a:spcPts val="5179"/>
                        </a:lnSpc>
                      </a:pPr>
                      <a:endParaRPr lang="en-US" sz="3699">
                        <a:solidFill>
                          <a:srgbClr val="000000"/>
                        </a:solidFill>
                        <a:latin typeface="Open Sans Light"/>
                      </a:endParaRPr>
                    </a:p>
                    <a:p>
                      <a:pPr>
                        <a:lnSpc>
                          <a:spcPts val="5179"/>
                        </a:lnSpc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Open Sans Light"/>
                        </a:rPr>
                        <a:t>Maintain attention and participate actively in collaborative conversations, staying on topic and initiating and responding to comment</a:t>
                      </a:r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1028700" y="6323960"/>
            <a:ext cx="1655070" cy="1722423"/>
          </a:xfrm>
          <a:custGeom>
            <a:avLst/>
            <a:gdLst/>
            <a:ahLst/>
            <a:cxnLst/>
            <a:rect l="l" t="t" r="r" b="b"/>
            <a:pathLst>
              <a:path w="1655070" h="1722423">
                <a:moveTo>
                  <a:pt x="0" y="0"/>
                </a:moveTo>
                <a:lnTo>
                  <a:pt x="1655070" y="0"/>
                </a:lnTo>
                <a:lnTo>
                  <a:pt x="1655070" y="1722423"/>
                </a:lnTo>
                <a:lnTo>
                  <a:pt x="0" y="1722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48" t="-26814" r="-3403" b="-2573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54504" y="1498209"/>
            <a:ext cx="17081530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Open Sans Light"/>
              </a:rPr>
              <a:t>Produce a charter on aspects of health that are important to you. Example next slide: 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Open Sans Light"/>
              </a:rPr>
              <a:t>The charter will be used to ensure your school is healthy.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68155" y="3181333"/>
            <a:ext cx="16351691" cy="12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Extra Bold"/>
              </a:rPr>
              <a:t> The Harmony Project defines health at three levels (personal – community – world health)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612520" y="2119154"/>
            <a:ext cx="11295167" cy="747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 u="sng">
                <a:solidFill>
                  <a:srgbClr val="000000"/>
                </a:solidFill>
                <a:latin typeface="Open Sans Light Bold"/>
              </a:rPr>
              <a:t>My Health – I am well when: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am valued​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learn new things​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stand up for what I believe in​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realise my potential​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care for others​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am creative and imaginative​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connect to nature​</a:t>
            </a:r>
          </a:p>
          <a:p>
            <a:pPr algn="ctr">
              <a:lnSpc>
                <a:spcPts val="6581"/>
              </a:lnSpc>
              <a:spcBef>
                <a:spcPct val="0"/>
              </a:spcBef>
            </a:pPr>
            <a:r>
              <a:rPr lang="en-US" sz="4701">
                <a:solidFill>
                  <a:srgbClr val="000000"/>
                </a:solidFill>
                <a:latin typeface="Open Sans Light"/>
              </a:rPr>
              <a:t>When I have time to think, reflect/pray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0242" y="369607"/>
            <a:ext cx="16351691" cy="12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Extra Bold"/>
              </a:rPr>
              <a:t> The Harmony Project defines health at three levels (personal – community – world health)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47751" y="2913121"/>
            <a:ext cx="14810434" cy="663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 u="sng">
                <a:solidFill>
                  <a:srgbClr val="000000"/>
                </a:solidFill>
                <a:latin typeface="Open Sans Light Bold"/>
              </a:rPr>
              <a:t>Our Health – my team is well when: </a:t>
            </a:r>
          </a:p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Open Sans Light"/>
              </a:rPr>
              <a:t>When everyone has a say​</a:t>
            </a:r>
          </a:p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Open Sans Light"/>
              </a:rPr>
              <a:t>When we break down a big challenge into smaller tasks​</a:t>
            </a:r>
          </a:p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Open Sans Light"/>
              </a:rPr>
              <a:t>When we have good communication​</a:t>
            </a:r>
          </a:p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Open Sans Light"/>
              </a:rPr>
              <a:t>When we show leadership to guide the team to its goal​</a:t>
            </a:r>
          </a:p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Open Sans Light"/>
              </a:rPr>
              <a:t>When everyone enjoys the experience​</a:t>
            </a:r>
          </a:p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Open Sans Light"/>
              </a:rPr>
              <a:t>When we find the right pace​</a:t>
            </a:r>
          </a:p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4723">
                <a:solidFill>
                  <a:srgbClr val="000000"/>
                </a:solidFill>
                <a:latin typeface="Open Sans Light"/>
              </a:rPr>
              <a:t>When we see the need and respond to 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4734" y="827973"/>
            <a:ext cx="16351691" cy="12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Extra Bold"/>
              </a:rPr>
              <a:t> The Harmony Project defines health at three levels (personal – community – world health)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81649" y="2812407"/>
            <a:ext cx="13504055" cy="657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 u="sng">
                <a:solidFill>
                  <a:srgbClr val="000000"/>
                </a:solidFill>
                <a:latin typeface="Open Sans Light Bold"/>
              </a:rPr>
              <a:t>Planetary health – the world will be well when: 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we have happy, healthy communities. ​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we are fair and value everyone.​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we live in peace. ​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all our energy and water are clean.​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there is no waste or pollution. ​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food and farming are organic.​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the biodiversity of nature thrives.​</a:t>
            </a:r>
          </a:p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4164">
                <a:solidFill>
                  <a:srgbClr val="000000"/>
                </a:solidFill>
                <a:latin typeface="Open Sans Light"/>
              </a:rPr>
              <a:t>When we all grow as leaders.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8155" y="842867"/>
            <a:ext cx="16351691" cy="12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Extra Bold"/>
              </a:rPr>
              <a:t> The Harmony Project defines health at three levels (personal – community – world health)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-4870563" y="872657"/>
            <a:ext cx="16351691" cy="61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Our Pledge.................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49CAE2-F115-4AAD-97A7-BCCAADC0221C}"/>
</file>

<file path=customXml/itemProps2.xml><?xml version="1.0" encoding="utf-8"?>
<ds:datastoreItem xmlns:ds="http://schemas.openxmlformats.org/officeDocument/2006/customXml" ds:itemID="{187A2F2E-DA29-4372-9863-AB904DBD481D}"/>
</file>

<file path=customXml/itemProps3.xml><?xml version="1.0" encoding="utf-8"?>
<ds:datastoreItem xmlns:ds="http://schemas.openxmlformats.org/officeDocument/2006/customXml" ds:itemID="{89B1ADFC-6857-487B-A58D-D1A8AD79C9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Macintosh PowerPoint</Application>
  <PresentationFormat>Custom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Open Sans Bold</vt:lpstr>
      <vt:lpstr>Open Sans Light</vt:lpstr>
      <vt:lpstr>Open Sans</vt:lpstr>
      <vt:lpstr>Open Sans Light Bold</vt:lpstr>
      <vt:lpstr>Calibri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KS2 HH</dc:title>
  <cp:lastModifiedBy>Samia Akram</cp:lastModifiedBy>
  <cp:revision>1</cp:revision>
  <dcterms:created xsi:type="dcterms:W3CDTF">2006-08-16T00:00:00Z</dcterms:created>
  <dcterms:modified xsi:type="dcterms:W3CDTF">2023-09-19T16:40:05Z</dcterms:modified>
  <dc:identifier>DAFEEsg7jF4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